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3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  <p:sldMasterId id="2147483748" r:id="rId4"/>
    <p:sldMasterId id="2147483770" r:id="rId5"/>
    <p:sldMasterId id="2147483792" r:id="rId6"/>
    <p:sldMasterId id="2147483814" r:id="rId7"/>
    <p:sldMasterId id="2147483825" r:id="rId8"/>
    <p:sldMasterId id="2147483837" r:id="rId9"/>
    <p:sldMasterId id="2147483849" r:id="rId10"/>
    <p:sldMasterId id="2147483873" r:id="rId11"/>
    <p:sldMasterId id="2147483885" r:id="rId12"/>
    <p:sldMasterId id="2147483922" r:id="rId13"/>
    <p:sldMasterId id="2147483934" r:id="rId14"/>
  </p:sldMasterIdLst>
  <p:handoutMasterIdLst>
    <p:handoutMasterId r:id="rId40"/>
  </p:handoutMasterIdLst>
  <p:sldIdLst>
    <p:sldId id="275" r:id="rId15"/>
    <p:sldId id="256" r:id="rId16"/>
    <p:sldId id="276" r:id="rId17"/>
    <p:sldId id="274" r:id="rId18"/>
    <p:sldId id="295" r:id="rId19"/>
    <p:sldId id="280" r:id="rId20"/>
    <p:sldId id="297" r:id="rId21"/>
    <p:sldId id="279" r:id="rId22"/>
    <p:sldId id="299" r:id="rId23"/>
    <p:sldId id="291" r:id="rId24"/>
    <p:sldId id="290" r:id="rId25"/>
    <p:sldId id="296" r:id="rId26"/>
    <p:sldId id="281" r:id="rId27"/>
    <p:sldId id="294" r:id="rId28"/>
    <p:sldId id="258" r:id="rId29"/>
    <p:sldId id="284" r:id="rId30"/>
    <p:sldId id="285" r:id="rId31"/>
    <p:sldId id="286" r:id="rId32"/>
    <p:sldId id="288" r:id="rId33"/>
    <p:sldId id="300" r:id="rId34"/>
    <p:sldId id="261" r:id="rId35"/>
    <p:sldId id="265" r:id="rId36"/>
    <p:sldId id="266" r:id="rId37"/>
    <p:sldId id="267" r:id="rId38"/>
    <p:sldId id="28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F30FA-739F-431B-8E85-9071F565F3F8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2F42-3305-4F1D-9AD1-7142AEC3F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09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B7B4198-1F5C-4145-B3DD-D0DF474BA2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A900A-192C-4D17-B4E2-6F83AA9B20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5D4-4862-4709-AD10-1E2F557692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98226"/>
      </p:ext>
    </p:extLst>
  </p:cSld>
  <p:clrMapOvr>
    <a:masterClrMapping/>
  </p:clrMapOvr>
  <p:transition spd="med"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E4A5-3B5F-46CF-91B8-AF215B4E515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3978"/>
      </p:ext>
    </p:extLst>
  </p:cSld>
  <p:clrMapOvr>
    <a:masterClrMapping/>
  </p:clrMapOvr>
  <p:transition spd="med"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1AC4-3DCF-40E5-928B-F2690CA6CD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3581"/>
      </p:ext>
    </p:extLst>
  </p:cSld>
  <p:clrMapOvr>
    <a:masterClrMapping/>
  </p:clrMapOvr>
  <p:transition spd="med"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BC82-1A6F-4ED7-95DB-8808C39798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41395"/>
      </p:ext>
    </p:extLst>
  </p:cSld>
  <p:clrMapOvr>
    <a:masterClrMapping/>
  </p:clrMapOvr>
  <p:transition spd="med"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BB99-6A3A-43AC-82E1-826BB9467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40840"/>
      </p:ext>
    </p:extLst>
  </p:cSld>
  <p:clrMapOvr>
    <a:masterClrMapping/>
  </p:clrMapOvr>
  <p:transition spd="med"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ED79-472C-42EE-9459-7F7B6BA135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4200"/>
      </p:ext>
    </p:extLst>
  </p:cSld>
  <p:clrMapOvr>
    <a:masterClrMapping/>
  </p:clrMapOvr>
  <p:transition spd="med"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ADD7-094F-4524-A785-DC0C94BAFED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47716"/>
      </p:ext>
    </p:extLst>
  </p:cSld>
  <p:clrMapOvr>
    <a:masterClrMapping/>
  </p:clrMapOvr>
  <p:transition spd="med"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C43-D4EE-4385-BBD7-3FAB3797AB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50395"/>
      </p:ext>
    </p:extLst>
  </p:cSld>
  <p:clrMapOvr>
    <a:masterClrMapping/>
  </p:clrMapOvr>
  <p:transition spd="med"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88A8A-AE45-494E-955C-3A9FBCCDE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37574"/>
      </p:ext>
    </p:extLst>
  </p:cSld>
  <p:clrMapOvr>
    <a:masterClrMapping/>
  </p:clrMapOvr>
  <p:transition spd="med"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FB11-BF16-48DD-8930-B6DE2BC26E3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16631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A4CE-2F0E-4D96-A480-36501C250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CA68-189D-4269-ACBF-DB63AB4B8F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63747"/>
      </p:ext>
    </p:extLst>
  </p:cSld>
  <p:clrMapOvr>
    <a:masterClrMapping/>
  </p:clrMapOvr>
  <p:transition spd="med"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5D4-4862-4709-AD10-1E2F557692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25407"/>
      </p:ext>
    </p:extLst>
  </p:cSld>
  <p:clrMapOvr>
    <a:masterClrMapping/>
  </p:clrMapOvr>
  <p:transition spd="med"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E4A5-3B5F-46CF-91B8-AF215B4E515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5226"/>
      </p:ext>
    </p:extLst>
  </p:cSld>
  <p:clrMapOvr>
    <a:masterClrMapping/>
  </p:clrMapOvr>
  <p:transition spd="med"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1AC4-3DCF-40E5-928B-F2690CA6CD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41869"/>
      </p:ext>
    </p:extLst>
  </p:cSld>
  <p:clrMapOvr>
    <a:masterClrMapping/>
  </p:clrMapOvr>
  <p:transition spd="med"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BC82-1A6F-4ED7-95DB-8808C39798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63999"/>
      </p:ext>
    </p:extLst>
  </p:cSld>
  <p:clrMapOvr>
    <a:masterClrMapping/>
  </p:clrMapOvr>
  <p:transition spd="med"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BB99-6A3A-43AC-82E1-826BB9467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19731"/>
      </p:ext>
    </p:extLst>
  </p:cSld>
  <p:clrMapOvr>
    <a:masterClrMapping/>
  </p:clrMapOvr>
  <p:transition spd="med"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ED79-472C-42EE-9459-7F7B6BA135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08162"/>
      </p:ext>
    </p:extLst>
  </p:cSld>
  <p:clrMapOvr>
    <a:masterClrMapping/>
  </p:clrMapOvr>
  <p:transition spd="med"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ADD7-094F-4524-A785-DC0C94BAFED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8522"/>
      </p:ext>
    </p:extLst>
  </p:cSld>
  <p:clrMapOvr>
    <a:masterClrMapping/>
  </p:clrMapOvr>
  <p:transition spd="med"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C43-D4EE-4385-BBD7-3FAB3797AB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27960"/>
      </p:ext>
    </p:extLst>
  </p:cSld>
  <p:clrMapOvr>
    <a:masterClrMapping/>
  </p:clrMapOvr>
  <p:transition spd="med"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CC52-29F5-41A3-A70D-54E990382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4842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88A8A-AE45-494E-955C-3A9FBCCDE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99687"/>
      </p:ext>
    </p:extLst>
  </p:cSld>
  <p:clrMapOvr>
    <a:masterClrMapping/>
  </p:clrMapOvr>
  <p:transition spd="med"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792E-2D13-47A3-BCB7-413721BBD4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64364"/>
      </p:ext>
    </p:extLst>
  </p:cSld>
  <p:clrMapOvr>
    <a:masterClrMapping/>
  </p:clrMapOvr>
  <p:transition spd="med">
    <p:comb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266B-14A8-480B-8B20-46E8B4A50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98689"/>
      </p:ext>
    </p:extLst>
  </p:cSld>
  <p:clrMapOvr>
    <a:masterClrMapping/>
  </p:clrMapOvr>
  <p:transition spd="med">
    <p:comb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896C-06F3-422B-A954-B59798CCCE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0780"/>
      </p:ext>
    </p:extLst>
  </p:cSld>
  <p:clrMapOvr>
    <a:masterClrMapping/>
  </p:clrMapOvr>
  <p:transition spd="med">
    <p:comb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D2F7-E491-4C1F-B766-6229549DCE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61061"/>
      </p:ext>
    </p:extLst>
  </p:cSld>
  <p:clrMapOvr>
    <a:masterClrMapping/>
  </p:clrMapOvr>
  <p:transition spd="med">
    <p:comb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AE3A-A0A9-4E37-A1AB-4BC678EE0F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95337"/>
      </p:ext>
    </p:extLst>
  </p:cSld>
  <p:clrMapOvr>
    <a:masterClrMapping/>
  </p:clrMapOvr>
  <p:transition spd="med">
    <p:comb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795D-9CEE-4D1B-A271-F0B4163BBE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8266"/>
      </p:ext>
    </p:extLst>
  </p:cSld>
  <p:clrMapOvr>
    <a:masterClrMapping/>
  </p:clrMapOvr>
  <p:transition spd="med">
    <p:comb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8211-401B-40E3-892D-D48A230676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29393"/>
      </p:ext>
    </p:extLst>
  </p:cSld>
  <p:clrMapOvr>
    <a:masterClrMapping/>
  </p:clrMapOvr>
  <p:transition spd="med">
    <p:comb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DC2B-A79D-45A2-9F8F-150EAD3BFF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13585"/>
      </p:ext>
    </p:extLst>
  </p:cSld>
  <p:clrMapOvr>
    <a:masterClrMapping/>
  </p:clrMapOvr>
  <p:transition spd="med">
    <p:comb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394D-337C-49B3-819D-988E7D4F62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71211"/>
      </p:ext>
    </p:extLst>
  </p:cSld>
  <p:clrMapOvr>
    <a:masterClrMapping/>
  </p:clrMapOvr>
  <p:transition spd="med">
    <p:comb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1E59-D73C-4F59-8435-490FE3E0E7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2793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FB11-BF16-48DD-8930-B6DE2BC26E3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18215"/>
      </p:ext>
    </p:extLst>
  </p:cSld>
  <p:clrMapOvr>
    <a:masterClrMapping/>
  </p:clrMapOvr>
  <p:transition spd="med"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4A69-B202-498F-840A-146D790BD2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1923"/>
      </p:ext>
    </p:extLst>
  </p:cSld>
  <p:clrMapOvr>
    <a:masterClrMapping/>
  </p:clrMapOvr>
  <p:transition spd="med">
    <p:comb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6CE89-AD31-46FC-86C2-D3264F84465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C566F-E4E8-4DEE-A1D8-C7A9D8B6616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74030-1C08-450F-AA41-DC8305F312F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67939-EE0A-43B9-8CEB-94A3BDCC667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F60DF-F87D-417F-859B-7F63963D9BB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51E69-9CA7-4F91-BE90-58642B8170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244E0-807F-4DBF-8B94-B76A738B3AE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FF2A7-DB91-4BBD-95F5-0025C27F5F1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E46A5-CB7C-454E-B517-A7331A01458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CA68-189D-4269-ACBF-DB63AB4B8F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6390"/>
      </p:ext>
    </p:extLst>
  </p:cSld>
  <p:clrMapOvr>
    <a:masterClrMapping/>
  </p:clrMapOvr>
  <p:transition spd="med"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8FC0D-B72F-4A23-B779-9F339BA4EE5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FF65E-7C4D-46DC-AA84-E7A0EDA858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5FD8-B5EE-4780-92A8-A0961A93D19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717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C2AE-D353-4E1C-AF80-EDFF0A4F1D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376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8F57-6C56-448F-B5A1-02FB2B9B4A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185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E5A9-13F3-48C8-8929-098486BB8D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815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FFBD-15EC-4436-B0FE-C1FBC80B1C1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580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DECAE-4344-4ACC-BB3A-259404D9454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39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2A72-29B3-4EB1-A250-1E23B12F993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550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A0E8-9468-4FEB-91DC-27C3197543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57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5D4-4862-4709-AD10-1E2F557692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41894"/>
      </p:ext>
    </p:extLst>
  </p:cSld>
  <p:clrMapOvr>
    <a:masterClrMapping/>
  </p:clrMapOvr>
  <p:transition spd="med"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EDA5-FB26-48F1-8E5A-2DC89CBB6AF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794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7C31-6D8A-4A55-8B69-C0AECAD8A1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72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E4A5-3B5F-46CF-91B8-AF215B4E515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4834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1AC4-3DCF-40E5-928B-F2690CA6CD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5594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BC82-1A6F-4ED7-95DB-8808C39798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33380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BB99-6A3A-43AC-82E1-826BB9467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41090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D7DD6-8127-437F-B261-FC2AC5F29D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ED79-472C-42EE-9459-7F7B6BA135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8643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ADD7-094F-4524-A785-DC0C94BAFED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5715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C43-D4EE-4385-BBD7-3FAB3797AB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88280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8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CC52-29F5-41A3-A70D-54E9903829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42761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792E-2D13-47A3-BCB7-413721BBD4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04646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266B-14A8-480B-8B20-46E8B4A500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59147"/>
      </p:ext>
    </p:extLst>
  </p:cSld>
  <p:clrMapOvr>
    <a:masterClrMapping/>
  </p:clrMapOvr>
  <p:transition spd="med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896C-06F3-422B-A954-B59798CCCE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87075"/>
      </p:ext>
    </p:extLst>
  </p:cSld>
  <p:clrMapOvr>
    <a:masterClrMapping/>
  </p:clrMapOvr>
  <p:transition spd="med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8D2F7-E491-4C1F-B766-6229549DCE7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13938"/>
      </p:ext>
    </p:extLst>
  </p:cSld>
  <p:clrMapOvr>
    <a:masterClrMapping/>
  </p:clrMapOvr>
  <p:transition spd="med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AE3A-A0A9-4E37-A1AB-4BC678EE0F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9150"/>
      </p:ext>
    </p:extLst>
  </p:cSld>
  <p:clrMapOvr>
    <a:masterClrMapping/>
  </p:clrMapOvr>
  <p:transition spd="med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795D-9CEE-4D1B-A271-F0B4163BBE3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53832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04C44-477F-4EED-845B-CAC8ECD915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8211-401B-40E3-892D-D48A230676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7070"/>
      </p:ext>
    </p:extLst>
  </p:cSld>
  <p:clrMapOvr>
    <a:masterClrMapping/>
  </p:clrMapOvr>
  <p:transition spd="med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DC2B-A79D-45A2-9F8F-150EAD3BFF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44293"/>
      </p:ext>
    </p:extLst>
  </p:cSld>
  <p:clrMapOvr>
    <a:masterClrMapping/>
  </p:clrMapOvr>
  <p:transition spd="med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394D-337C-49B3-819D-988E7D4F62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02963"/>
      </p:ext>
    </p:extLst>
  </p:cSld>
  <p:clrMapOvr>
    <a:masterClrMapping/>
  </p:clrMapOvr>
  <p:transition spd="med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1E59-D73C-4F59-8435-490FE3E0E76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3874"/>
      </p:ext>
    </p:extLst>
  </p:cSld>
  <p:clrMapOvr>
    <a:masterClrMapping/>
  </p:clrMapOvr>
  <p:transition spd="med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4A69-B202-498F-840A-146D790BD2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2773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566F-E4E8-4DEE-A1D8-C7A9D8B661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00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4030-1C08-450F-AA41-DC8305F31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17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939-EE0A-43B9-8CEB-94A3BDCC66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66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60DF-F87D-417F-859B-7F63963D9B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1E69-9CA7-4F91-BE90-58642B817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0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647E-9C29-45D2-95B4-0EB05C748B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44E0-807F-4DBF-8B94-B76A738B3A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F2A7-DB91-4BBD-95F5-0025C27F5F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28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46A5-CB7C-454E-B517-A7331A0145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460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FC0D-B72F-4A23-B779-9F339BA4E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03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F65E-7C4D-46DC-AA84-E7A0EDA85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10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566F-E4E8-4DEE-A1D8-C7A9D8B661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37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4030-1C08-450F-AA41-DC8305F31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80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939-EE0A-43B9-8CEB-94A3BDCC66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26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60DF-F87D-417F-859B-7F63963D9B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2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1E69-9CA7-4F91-BE90-58642B817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9E72A-24E0-476E-92DE-8AA1636582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44E0-807F-4DBF-8B94-B76A738B3A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54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F2A7-DB91-4BBD-95F5-0025C27F5F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41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46A5-CB7C-454E-B517-A7331A0145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5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FC0D-B72F-4A23-B779-9F339BA4E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01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F65E-7C4D-46DC-AA84-E7A0EDA85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4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566F-E4E8-4DEE-A1D8-C7A9D8B661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6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4030-1C08-450F-AA41-DC8305F31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92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939-EE0A-43B9-8CEB-94A3BDCC66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48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60DF-F87D-417F-859B-7F63963D9B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29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1E69-9CA7-4F91-BE90-58642B817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FC43-3CE9-4333-9E76-BA83F61C83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44E0-807F-4DBF-8B94-B76A738B3A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79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F2A7-DB91-4BBD-95F5-0025C27F5F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82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46A5-CB7C-454E-B517-A7331A0145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4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FC0D-B72F-4A23-B779-9F339BA4E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085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F65E-7C4D-46DC-AA84-E7A0EDA85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88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C566F-E4E8-4DEE-A1D8-C7A9D8B661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02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74030-1C08-450F-AA41-DC8305F312F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1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939-EE0A-43B9-8CEB-94A3BDCC66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54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F60DF-F87D-417F-859B-7F63963D9B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519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1E69-9CA7-4F91-BE90-58642B8170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0F809-60D3-49C9-BDA6-3E08DC1CD9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44E0-807F-4DBF-8B94-B76A738B3AE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533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F2A7-DB91-4BBD-95F5-0025C27F5F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4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46A5-CB7C-454E-B517-A7331A01458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9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FC0D-B72F-4A23-B779-9F339BA4EE5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757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FF65E-7C4D-46DC-AA84-E7A0EDA858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33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88A8A-AE45-494E-955C-3A9FBCCDE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87480"/>
      </p:ext>
    </p:extLst>
  </p:cSld>
  <p:clrMapOvr>
    <a:masterClrMapping/>
  </p:clrMapOvr>
  <p:transition spd="med"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FB11-BF16-48DD-8930-B6DE2BC26E3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62534"/>
      </p:ext>
    </p:extLst>
  </p:cSld>
  <p:clrMapOvr>
    <a:masterClrMapping/>
  </p:clrMapOvr>
  <p:transition spd="med"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CA68-189D-4269-ACBF-DB63AB4B8F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9262"/>
      </p:ext>
    </p:extLst>
  </p:cSld>
  <p:clrMapOvr>
    <a:masterClrMapping/>
  </p:clrMapOvr>
  <p:transition spd="med"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5D4-4862-4709-AD10-1E2F557692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3451"/>
      </p:ext>
    </p:extLst>
  </p:cSld>
  <p:clrMapOvr>
    <a:masterClrMapping/>
  </p:clrMapOvr>
  <p:transition spd="med"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E4A5-3B5F-46CF-91B8-AF215B4E515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3103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BE50F-C13E-413A-A79F-7B34B3C51B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1AC4-3DCF-40E5-928B-F2690CA6CD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20190"/>
      </p:ext>
    </p:extLst>
  </p:cSld>
  <p:clrMapOvr>
    <a:masterClrMapping/>
  </p:clrMapOvr>
  <p:transition spd="med"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BC82-1A6F-4ED7-95DB-8808C39798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51964"/>
      </p:ext>
    </p:extLst>
  </p:cSld>
  <p:clrMapOvr>
    <a:masterClrMapping/>
  </p:clrMapOvr>
  <p:transition spd="med"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BB99-6A3A-43AC-82E1-826BB9467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9853"/>
      </p:ext>
    </p:extLst>
  </p:cSld>
  <p:clrMapOvr>
    <a:masterClrMapping/>
  </p:clrMapOvr>
  <p:transition spd="med"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ED79-472C-42EE-9459-7F7B6BA135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24778"/>
      </p:ext>
    </p:extLst>
  </p:cSld>
  <p:clrMapOvr>
    <a:masterClrMapping/>
  </p:clrMapOvr>
  <p:transition spd="med"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ADD7-094F-4524-A785-DC0C94BAFED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32501"/>
      </p:ext>
    </p:extLst>
  </p:cSld>
  <p:clrMapOvr>
    <a:masterClrMapping/>
  </p:clrMapOvr>
  <p:transition spd="med"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C43-D4EE-4385-BBD7-3FAB3797AB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07531"/>
      </p:ext>
    </p:extLst>
  </p:cSld>
  <p:clrMapOvr>
    <a:masterClrMapping/>
  </p:clrMapOvr>
  <p:transition spd="med"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88A8A-AE45-494E-955C-3A9FBCCDE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40149"/>
      </p:ext>
    </p:extLst>
  </p:cSld>
  <p:clrMapOvr>
    <a:masterClrMapping/>
  </p:clrMapOvr>
  <p:transition spd="med"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FB11-BF16-48DD-8930-B6DE2BC26E3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890"/>
      </p:ext>
    </p:extLst>
  </p:cSld>
  <p:clrMapOvr>
    <a:masterClrMapping/>
  </p:clrMapOvr>
  <p:transition spd="med"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CA68-189D-4269-ACBF-DB63AB4B8F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1332"/>
      </p:ext>
    </p:extLst>
  </p:cSld>
  <p:clrMapOvr>
    <a:masterClrMapping/>
  </p:clrMapOvr>
  <p:transition spd="med"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DD5D4-4862-4709-AD10-1E2F5576929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0501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A25E-B08B-435C-A3FD-A3ACD1BE5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7E4A5-3B5F-46CF-91B8-AF215B4E515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1837"/>
      </p:ext>
    </p:extLst>
  </p:cSld>
  <p:clrMapOvr>
    <a:masterClrMapping/>
  </p:clrMapOvr>
  <p:transition spd="med"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1AC4-3DCF-40E5-928B-F2690CA6CD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55917"/>
      </p:ext>
    </p:extLst>
  </p:cSld>
  <p:clrMapOvr>
    <a:masterClrMapping/>
  </p:clrMapOvr>
  <p:transition spd="med"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2BC82-1A6F-4ED7-95DB-8808C39798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33354"/>
      </p:ext>
    </p:extLst>
  </p:cSld>
  <p:clrMapOvr>
    <a:masterClrMapping/>
  </p:clrMapOvr>
  <p:transition spd="med"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7BB99-6A3A-43AC-82E1-826BB94671C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1790"/>
      </p:ext>
    </p:extLst>
  </p:cSld>
  <p:clrMapOvr>
    <a:masterClrMapping/>
  </p:clrMapOvr>
  <p:transition spd="med"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ED79-472C-42EE-9459-7F7B6BA135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6787"/>
      </p:ext>
    </p:extLst>
  </p:cSld>
  <p:clrMapOvr>
    <a:masterClrMapping/>
  </p:clrMapOvr>
  <p:transition spd="med"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ADD7-094F-4524-A785-DC0C94BAFED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32946"/>
      </p:ext>
    </p:extLst>
  </p:cSld>
  <p:clrMapOvr>
    <a:masterClrMapping/>
  </p:clrMapOvr>
  <p:transition spd="med"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3CC43-D4EE-4385-BBD7-3FAB3797AB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13810"/>
      </p:ext>
    </p:extLst>
  </p:cSld>
  <p:clrMapOvr>
    <a:masterClrMapping/>
  </p:clrMapOvr>
  <p:transition spd="med"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A88A8A-AE45-494E-955C-3A9FBCCDE67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67466"/>
      </p:ext>
    </p:extLst>
  </p:cSld>
  <p:clrMapOvr>
    <a:masterClrMapping/>
  </p:clrMapOvr>
  <p:transition spd="med"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2FB11-BF16-48DD-8930-B6DE2BC26E3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92272"/>
      </p:ext>
    </p:extLst>
  </p:cSld>
  <p:clrMapOvr>
    <a:masterClrMapping/>
  </p:clrMapOvr>
  <p:transition spd="med"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5CA68-189D-4269-ACBF-DB63AB4B8F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4776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FA011E3-FD43-4458-8641-E6020C94DF0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9BA279-DA7F-4A36-8A18-4F1756640BC6}" type="slidenum">
              <a:rPr lang="ru-R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9BA279-DA7F-4A36-8A18-4F1756640BC6}" type="slidenum">
              <a:rPr lang="ru-R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F90AA4-5007-479E-92C0-B40F3C7A863C}" type="slidenum">
              <a:rPr lang="ru-RU">
                <a:solidFill>
                  <a:srgbClr val="FFFFFF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394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A011E3-FD43-4458-8641-E6020C94DF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80D8D4F-663B-4BB8-AD4C-1C01655C6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9BA279-DA7F-4A36-8A18-4F1756640BC6}" type="slidenum">
              <a:rPr lang="ru-R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7F90AA4-5007-479E-92C0-B40F3C7A863C}" type="slidenum">
              <a:rPr lang="ru-RU">
                <a:solidFill>
                  <a:srgbClr val="FFFFFF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6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spd="med">
    <p:comb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06CE89-AD31-46FC-86C2-D3264F844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405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06CE89-AD31-46FC-86C2-D3264F844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6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06CE89-AD31-46FC-86C2-D3264F844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24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806CE89-AD31-46FC-86C2-D3264F844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63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9BA279-DA7F-4A36-8A18-4F1756640BC6}" type="slidenum">
              <a:rPr lang="ru-R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3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00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9BA279-DA7F-4A36-8A18-4F1756640BC6}" type="slidenum">
              <a:rPr lang="ru-RU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1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spd="med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68153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Clr>
                <a:srgbClr val="FF0066"/>
              </a:buClr>
              <a:buNone/>
              <a:defRPr/>
            </a:pPr>
            <a:endParaRPr lang="ru-RU" sz="4000" b="1" dirty="0" smtClean="0">
              <a:solidFill>
                <a:srgbClr val="0099FF"/>
              </a:solidFill>
              <a:latin typeface="Monotype Corsiva" pitchFamily="66" charset="0"/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1476375" y="188913"/>
            <a:ext cx="65516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>
                      <a:alpha val="75000"/>
                    </a:srgbClr>
                  </a:gs>
                  <a:gs pos="100000">
                    <a:srgbClr val="FF90B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9467" name="Picture 11" descr="050315_coal2_vmed_6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96" y="634135"/>
            <a:ext cx="3488751" cy="23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0821996e43949a9bc868b24ece403a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96" y="3740558"/>
            <a:ext cx="3761381" cy="25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0_e2cc_74cc4de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3687990" cy="247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88cc4aa05abbd7c0-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8570"/>
            <a:ext cx="3325748" cy="235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01180"/>
      </p:ext>
    </p:extLst>
  </p:cSld>
  <p:clrMapOvr>
    <a:masterClrMapping/>
  </p:clrMapOvr>
  <p:transition spd="med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Brush up your </a:t>
            </a:r>
            <a:r>
              <a:rPr lang="en-US" dirty="0" err="1" smtClean="0"/>
              <a:t>vocubulary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Environment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To pollute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Pollution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To cause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Destruction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A shortage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A dump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To dump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Waste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Poison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Nuclear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Weapon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To survive</a:t>
            </a:r>
            <a:endParaRPr lang="ru-RU" sz="28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effectLst/>
                <a:latin typeface="Times New Roman"/>
                <a:ea typeface="Times New Roman"/>
              </a:rPr>
              <a:t>Safe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6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2276872"/>
            <a:ext cx="7235081" cy="3492103"/>
          </a:xfrm>
        </p:spPr>
        <p:txBody>
          <a:bodyPr/>
          <a:lstStyle/>
          <a:p>
            <a:pPr algn="ctr"/>
            <a:r>
              <a:rPr lang="en-US" sz="5400" dirty="0">
                <a:effectLst/>
              </a:rPr>
              <a:t>guess the world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35" y="0"/>
            <a:ext cx="8784976" cy="6913418"/>
          </a:xfrm>
        </p:spPr>
        <p:txBody>
          <a:bodyPr/>
          <a:lstStyle/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Решать проблемы </a:t>
            </a:r>
            <a:r>
              <a:rPr lang="ru-RU" sz="2300" b="1" dirty="0" err="1" smtClean="0">
                <a:solidFill>
                  <a:srgbClr val="000000"/>
                </a:solidFill>
                <a:effectLst/>
              </a:rPr>
              <a:t>окруж</a:t>
            </a:r>
            <a:r>
              <a:rPr lang="ru-RU" sz="2300" b="1" dirty="0" smtClean="0">
                <a:solidFill>
                  <a:srgbClr val="000000"/>
                </a:solidFill>
                <a:effectLst/>
              </a:rPr>
              <a:t>. 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c</a:t>
            </a:r>
            <a:r>
              <a:rPr lang="ru-RU" sz="2300" b="1" dirty="0" err="1" smtClean="0">
                <a:solidFill>
                  <a:srgbClr val="000000"/>
                </a:solidFill>
                <a:effectLst/>
              </a:rPr>
              <a:t>реды</a:t>
            </a:r>
            <a:r>
              <a:rPr lang="ru-RU" sz="2300" b="1" dirty="0" smtClean="0">
                <a:solidFill>
                  <a:srgbClr val="000000"/>
                </a:solidFill>
                <a:effectLst/>
              </a:rPr>
              <a:t> </a:t>
            </a:r>
            <a:endParaRPr lang="en-US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to solve environmental problems)</a:t>
            </a: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Угрожать жизни людей </a:t>
            </a:r>
            <a:endParaRPr lang="en-US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to endanger people’s lives)</a:t>
            </a: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Загрязнение водной среды </a:t>
            </a:r>
            <a:endParaRPr lang="en-US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water pollution)</a:t>
            </a: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Загрязнение воздуха </a:t>
            </a:r>
            <a:endParaRPr lang="en-US" sz="2300" b="1" dirty="0" smtClean="0">
              <a:solidFill>
                <a:srgbClr val="000000"/>
              </a:solidFill>
              <a:effectLst/>
            </a:endParaRPr>
          </a:p>
          <a:p>
            <a:r>
              <a:rPr lang="en-US" sz="2300" b="1" dirty="0" smtClean="0">
                <a:solidFill>
                  <a:srgbClr val="000000"/>
                </a:solidFill>
                <a:effectLst/>
              </a:rPr>
              <a:t>(air pollution)</a:t>
            </a:r>
            <a:endParaRPr lang="ru-RU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Уничтожение живой природы</a:t>
            </a:r>
            <a:endParaRPr lang="en-US" sz="2300" b="1" dirty="0" smtClean="0">
              <a:solidFill>
                <a:srgbClr val="000000"/>
              </a:solidFill>
              <a:effectLst/>
            </a:endParaRPr>
          </a:p>
          <a:p>
            <a:r>
              <a:rPr lang="en-US" sz="2300" b="1" dirty="0" smtClean="0">
                <a:solidFill>
                  <a:srgbClr val="000000"/>
                </a:solidFill>
                <a:effectLst/>
              </a:rPr>
              <a:t> (destruction of wildlife)</a:t>
            </a:r>
            <a:endParaRPr lang="ru-RU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Проводить испытание ядерного оружия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sz="2300" b="1" dirty="0" smtClean="0">
                <a:solidFill>
                  <a:srgbClr val="000000"/>
                </a:solidFill>
                <a:effectLst/>
              </a:rPr>
              <a:t>(to test nuclear weapons)</a:t>
            </a:r>
            <a:endParaRPr lang="ru-RU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Промышленные и ядерные отходы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sz="2300" b="1" dirty="0" smtClean="0">
                <a:solidFill>
                  <a:srgbClr val="000000"/>
                </a:solidFill>
                <a:effectLst/>
              </a:rPr>
              <a:t>(industrial and nuclear waste)</a:t>
            </a:r>
            <a:endParaRPr lang="ru-RU" sz="2300" b="1" dirty="0" smtClean="0">
              <a:solidFill>
                <a:srgbClr val="000000"/>
              </a:solidFill>
              <a:effectLst/>
            </a:endParaRPr>
          </a:p>
          <a:p>
            <a:r>
              <a:rPr lang="ru-RU" sz="2300" b="1" dirty="0" smtClean="0">
                <a:solidFill>
                  <a:srgbClr val="000000"/>
                </a:solidFill>
                <a:effectLst/>
              </a:rPr>
              <a:t>Атомные электростанции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en-US" sz="2300" b="1" dirty="0" smtClean="0">
                <a:solidFill>
                  <a:srgbClr val="000000"/>
                </a:solidFill>
                <a:effectLst/>
              </a:rPr>
              <a:t>(nuclear power stations)</a:t>
            </a:r>
            <a:endParaRPr lang="ru-RU" sz="2300" b="1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 time="10"/>
              <a:end track="1" time="15"/>
            </a:audioCd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134579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3151188"/>
          </a:xfrm>
          <a:prstGeom prst="rect">
            <a:avLst/>
          </a:prstGeom>
          <a:noFill/>
        </p:spPr>
      </p:pic>
      <p:pic>
        <p:nvPicPr>
          <p:cNvPr id="4104" name="Picture 8" descr="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0"/>
            <a:ext cx="5003800" cy="4797425"/>
          </a:xfrm>
          <a:prstGeom prst="rect">
            <a:avLst/>
          </a:prstGeom>
          <a:noFill/>
        </p:spPr>
      </p:pic>
      <p:pic>
        <p:nvPicPr>
          <p:cNvPr id="4102" name="Picture 6" descr="69254_normal_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4356100" cy="3716337"/>
          </a:xfrm>
          <a:prstGeom prst="rect">
            <a:avLst/>
          </a:prstGeom>
          <a:noFill/>
        </p:spPr>
      </p:pic>
      <p:pic>
        <p:nvPicPr>
          <p:cNvPr id="4106" name="Picture 10" descr="ecosettlement8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005263"/>
            <a:ext cx="4932362" cy="285273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eports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1 Forests, animals and plants</a:t>
            </a:r>
            <a:endParaRPr lang="ru-RU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  <a:effectLst/>
              </a:rPr>
              <a:t>2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Water </a:t>
            </a:r>
            <a:r>
              <a:rPr lang="en-US" dirty="0">
                <a:solidFill>
                  <a:srgbClr val="FF0000"/>
                </a:solidFill>
                <a:effectLst/>
              </a:rPr>
              <a:t>pollution</a:t>
            </a:r>
            <a:endParaRPr lang="ru-RU" dirty="0">
              <a:solidFill>
                <a:srgbClr val="FF0000"/>
              </a:solidFill>
              <a:effectLst/>
            </a:endParaRPr>
          </a:p>
          <a:p>
            <a:r>
              <a:rPr lang="en-US" dirty="0">
                <a:solidFill>
                  <a:srgbClr val="FF0000"/>
                </a:solidFill>
                <a:effectLst/>
              </a:rPr>
              <a:t>3 Our town</a:t>
            </a:r>
            <a:endParaRPr lang="ru-RU" dirty="0">
              <a:solidFill>
                <a:srgbClr val="FF0000"/>
              </a:solidFill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3. WATCING. 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/>
              <a:t>3.1. V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ideo “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Biotic ecosystem components”</a:t>
            </a: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4000" dirty="0"/>
          </a:p>
        </p:txBody>
      </p:sp>
      <p:pic>
        <p:nvPicPr>
          <p:cNvPr id="4" name="Содержимое 3" descr="image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806298"/>
            <a:ext cx="4823706" cy="4480222"/>
          </a:xfrm>
        </p:spPr>
      </p:pic>
    </p:spTree>
    <p:extLst>
      <p:ext uri="{BB962C8B-B14F-4D97-AF65-F5344CB8AC3E}">
        <p14:creationId xmlns:p14="http://schemas.microsoft.com/office/powerpoint/2010/main" val="32993838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3.2. Make a test:</a:t>
            </a:r>
            <a: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429264"/>
          </a:xfrm>
        </p:spPr>
        <p:txBody>
          <a:bodyPr/>
          <a:lstStyle/>
          <a:p>
            <a:pPr>
              <a:buNone/>
            </a:pPr>
            <a:r>
              <a:rPr lang="en-US" sz="1400" b="1" dirty="0"/>
              <a:t>1. A system formed by the interaction of a community of organisms with its environment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A) Ecosystem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B) Ecology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C) Community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 </a:t>
            </a:r>
            <a:r>
              <a:rPr lang="en-US" sz="1400" b="1" dirty="0" smtClean="0"/>
              <a:t>2</a:t>
            </a:r>
            <a:r>
              <a:rPr lang="en-US" sz="1400" b="1" dirty="0"/>
              <a:t>. The living part of an ecosystem called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A) Living things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B) Species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C) Community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3. All the members of a species in an ecosystem are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A) Living things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B) Biotic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C) Population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4. A community is consists of 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A) Living organisms 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B) Species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C) Groups of organisms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5. A natural community is consists of 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A) Animals and plants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B) Species</a:t>
            </a:r>
            <a:endParaRPr lang="ru-RU" sz="1400" b="1" dirty="0"/>
          </a:p>
          <a:p>
            <a:pPr>
              <a:buNone/>
            </a:pPr>
            <a:r>
              <a:rPr lang="en-US" sz="1400" b="1" dirty="0"/>
              <a:t>C) </a:t>
            </a:r>
            <a:r>
              <a:rPr lang="en-US" sz="1400" b="1" dirty="0" smtClean="0"/>
              <a:t>Groups </a:t>
            </a:r>
            <a:r>
              <a:rPr lang="en-US" sz="1400" b="1" dirty="0"/>
              <a:t>of </a:t>
            </a:r>
            <a:r>
              <a:rPr lang="en-US" sz="1400" b="1" dirty="0" smtClean="0"/>
              <a:t>organisms 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                                                                              Right answers: 1.A; 2A;  3C; 4C; 5A.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574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4. TALKING.                                                 </a:t>
            </a:r>
            <a:r>
              <a:rPr lang="en-US" sz="3600" dirty="0" smtClean="0"/>
              <a:t>Are you worried about the nature?</a:t>
            </a:r>
            <a:endParaRPr lang="ru-RU" sz="3600" dirty="0"/>
          </a:p>
        </p:txBody>
      </p:sp>
      <p:pic>
        <p:nvPicPr>
          <p:cNvPr id="5122" name="Picture 2" descr="C:\Documents and Settings\Пользователь\Рабочий стол\eco\pictures\ecologybubble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1532133"/>
            <a:ext cx="4071966" cy="511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8426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4.4. What should we do to save the nature?</a:t>
            </a:r>
            <a:endParaRPr lang="ru-RU" sz="3200" dirty="0"/>
          </a:p>
        </p:txBody>
      </p:sp>
      <p:pic>
        <p:nvPicPr>
          <p:cNvPr id="4" name="Содержимое 3" descr="SL370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928802"/>
            <a:ext cx="6215106" cy="4572032"/>
          </a:xfrm>
        </p:spPr>
      </p:pic>
      <p:pic>
        <p:nvPicPr>
          <p:cNvPr id="5" name="Рисунок 4" descr="pic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52166"/>
            <a:ext cx="6572296" cy="483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386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SC009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7342584" cy="1944215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hlink"/>
                </a:solidFill>
              </a:rPr>
              <a:t> </a:t>
            </a:r>
            <a:r>
              <a:rPr lang="en-US" sz="7200" b="1" dirty="0">
                <a:solidFill>
                  <a:schemeClr val="hlink"/>
                </a:solidFill>
              </a:rPr>
              <a:t>E</a:t>
            </a:r>
            <a:r>
              <a:rPr lang="en-US" sz="7200" b="1" dirty="0" smtClean="0">
                <a:solidFill>
                  <a:schemeClr val="hlink"/>
                </a:solidFill>
              </a:rPr>
              <a:t>nvironmental </a:t>
            </a:r>
            <a:r>
              <a:rPr lang="en-US" sz="7200" b="1" dirty="0">
                <a:solidFill>
                  <a:schemeClr val="hlink"/>
                </a:solidFill>
              </a:rPr>
              <a:t>problems</a:t>
            </a:r>
            <a:endParaRPr lang="ru-RU" sz="7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Listen to a song by Louis Armstrong “Wonderful world”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en-US" u="sng" dirty="0">
                <a:solidFill>
                  <a:srgbClr val="FFFF00"/>
                </a:solidFill>
              </a:rPr>
              <a:t>Let`s sing a song together!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20680" cy="2628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226517"/>
      </p:ext>
    </p:extLst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7467_19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0938"/>
            <a:ext cx="2692400" cy="2520950"/>
          </a:xfrm>
          <a:prstGeom prst="rect">
            <a:avLst/>
          </a:prstGeom>
          <a:noFill/>
        </p:spPr>
      </p:pic>
      <p:pic>
        <p:nvPicPr>
          <p:cNvPr id="75781" name="Picture 5" descr="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9600"/>
            <a:ext cx="4032250" cy="2438400"/>
          </a:xfrm>
          <a:prstGeom prst="rect">
            <a:avLst/>
          </a:prstGeom>
          <a:noFill/>
        </p:spPr>
      </p:pic>
      <p:pic>
        <p:nvPicPr>
          <p:cNvPr id="75783" name="Picture 7" descr="98445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6663" y="0"/>
            <a:ext cx="4097337" cy="2868613"/>
          </a:xfrm>
          <a:prstGeom prst="rect">
            <a:avLst/>
          </a:prstGeom>
          <a:noFill/>
        </p:spPr>
      </p:pic>
      <p:pic>
        <p:nvPicPr>
          <p:cNvPr id="75784" name="Picture 8" descr="402925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7488" y="2781300"/>
            <a:ext cx="2576512" cy="4076700"/>
          </a:xfrm>
          <a:prstGeom prst="rect">
            <a:avLst/>
          </a:prstGeom>
          <a:noFill/>
        </p:spPr>
      </p:pic>
      <p:pic>
        <p:nvPicPr>
          <p:cNvPr id="75785" name="Picture 9" descr="lrg-175-ptica_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689475"/>
            <a:ext cx="3959225" cy="2168525"/>
          </a:xfrm>
          <a:prstGeom prst="rect">
            <a:avLst/>
          </a:prstGeom>
          <a:noFill/>
        </p:spPr>
      </p:pic>
      <p:pic>
        <p:nvPicPr>
          <p:cNvPr id="75780" name="Picture 4" descr="0_aead_ee9f4362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-16443"/>
            <a:ext cx="3954463" cy="2965450"/>
          </a:xfrm>
          <a:prstGeom prst="rect">
            <a:avLst/>
          </a:prstGeom>
          <a:noFill/>
        </p:spPr>
      </p:pic>
      <p:pic>
        <p:nvPicPr>
          <p:cNvPr id="75787" name="Picture 11" descr="363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0"/>
            <a:ext cx="3024187" cy="2667000"/>
          </a:xfrm>
          <a:prstGeom prst="rect">
            <a:avLst/>
          </a:prstGeom>
          <a:noFill/>
        </p:spPr>
      </p:pic>
      <p:pic>
        <p:nvPicPr>
          <p:cNvPr id="75786" name="Picture 10" descr="Theme_environment_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2492375"/>
            <a:ext cx="416877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5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76937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5153025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should and shouldn’t we do to protect our environment?</a:t>
            </a:r>
            <a:r>
              <a:rPr 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1242199274_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hlink"/>
                </a:solidFill>
              </a:rPr>
              <a:t>We should       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hlink"/>
                </a:solidFill>
              </a:rPr>
              <a:t>- </a:t>
            </a:r>
            <a:r>
              <a:rPr lang="en-US" dirty="0" smtClean="0">
                <a:solidFill>
                  <a:schemeClr val="hlink"/>
                </a:solidFill>
              </a:rPr>
              <a:t>attract </a:t>
            </a:r>
            <a:r>
              <a:rPr lang="en-US" dirty="0">
                <a:solidFill>
                  <a:schemeClr val="hlink"/>
                </a:solidFill>
              </a:rPr>
              <a:t>more public attention to                                                        environmental problems</a:t>
            </a:r>
            <a:r>
              <a:rPr lang="ru-RU" dirty="0">
                <a:solidFill>
                  <a:schemeClr val="hlink"/>
                </a:solidFill>
              </a:rPr>
              <a:t>!</a:t>
            </a:r>
            <a:endParaRPr lang="en-US" b="1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hlink"/>
                </a:solidFill>
              </a:rPr>
              <a:t>- </a:t>
            </a:r>
            <a:r>
              <a:rPr lang="en-US" dirty="0" smtClean="0">
                <a:solidFill>
                  <a:schemeClr val="hlink"/>
                </a:solidFill>
              </a:rPr>
              <a:t>clean </a:t>
            </a:r>
            <a:r>
              <a:rPr lang="en-US" dirty="0">
                <a:solidFill>
                  <a:schemeClr val="hlink"/>
                </a:solidFill>
              </a:rPr>
              <a:t>streets and yards regularly</a:t>
            </a:r>
            <a:r>
              <a:rPr lang="ru-RU" dirty="0">
                <a:solidFill>
                  <a:schemeClr val="hlink"/>
                </a:solidFill>
              </a:rPr>
              <a:t>!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dirty="0" smtClean="0">
                <a:solidFill>
                  <a:schemeClr val="hlink"/>
                </a:solidFill>
              </a:rPr>
              <a:t>- </a:t>
            </a:r>
            <a:r>
              <a:rPr lang="en-US" dirty="0" smtClean="0">
                <a:solidFill>
                  <a:schemeClr val="hlink"/>
                </a:solidFill>
              </a:rPr>
              <a:t>use </a:t>
            </a:r>
            <a:r>
              <a:rPr lang="en-US" dirty="0">
                <a:solidFill>
                  <a:schemeClr val="hlink"/>
                </a:solidFill>
              </a:rPr>
              <a:t>less packaging</a:t>
            </a:r>
            <a:r>
              <a:rPr lang="ru-RU" dirty="0">
                <a:solidFill>
                  <a:schemeClr val="hlink"/>
                </a:solidFill>
              </a:rPr>
              <a:t>!</a:t>
            </a:r>
            <a:endParaRPr lang="en-US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                </a:t>
            </a:r>
            <a:r>
              <a:rPr lang="ru-RU" dirty="0" smtClean="0">
                <a:solidFill>
                  <a:schemeClr val="hlink"/>
                </a:solidFill>
              </a:rPr>
              <a:t>- </a:t>
            </a:r>
            <a:r>
              <a:rPr lang="en-US" dirty="0" smtClean="0">
                <a:solidFill>
                  <a:schemeClr val="hlink"/>
                </a:solidFill>
              </a:rPr>
              <a:t>build  </a:t>
            </a:r>
            <a:r>
              <a:rPr lang="en-US" dirty="0">
                <a:solidFill>
                  <a:schemeClr val="hlink"/>
                </a:solidFill>
              </a:rPr>
              <a:t>recycling factories and recycle waste</a:t>
            </a:r>
            <a:r>
              <a:rPr lang="ru-RU" dirty="0">
                <a:solidFill>
                  <a:schemeClr val="hlink"/>
                </a:solidFill>
              </a:rPr>
              <a:t>!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ru-RU" dirty="0" smtClean="0">
                <a:solidFill>
                  <a:schemeClr val="hlink"/>
                </a:solidFill>
              </a:rPr>
              <a:t>- </a:t>
            </a:r>
            <a:r>
              <a:rPr lang="en-US" dirty="0" smtClean="0">
                <a:solidFill>
                  <a:schemeClr val="hlink"/>
                </a:solidFill>
              </a:rPr>
              <a:t>keep </a:t>
            </a:r>
            <a:r>
              <a:rPr lang="en-US" dirty="0">
                <a:solidFill>
                  <a:schemeClr val="hlink"/>
                </a:solidFill>
              </a:rPr>
              <a:t>the land, air and water clean!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        </a:t>
            </a:r>
            <a:r>
              <a:rPr lang="ru-RU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protect the environment from industrial pollution!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     </a:t>
            </a:r>
            <a:r>
              <a:rPr lang="ru-RU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</a:rPr>
              <a:t>save </a:t>
            </a:r>
            <a:r>
              <a:rPr lang="en-US" dirty="0">
                <a:solidFill>
                  <a:schemeClr val="hlink"/>
                </a:solidFill>
              </a:rPr>
              <a:t>water, gas, energy and other natural resources</a:t>
            </a:r>
            <a:r>
              <a:rPr lang="ru-RU" dirty="0">
                <a:solidFill>
                  <a:schemeClr val="hlink"/>
                </a:solidFill>
              </a:rPr>
              <a:t>!</a:t>
            </a:r>
            <a:r>
              <a:rPr lang="en-US" dirty="0">
                <a:solidFill>
                  <a:schemeClr val="hlink"/>
                </a:solidFill>
              </a:rPr>
              <a:t>  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chemeClr val="hlink"/>
                </a:solidFill>
              </a:rPr>
              <a:t>          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4" name="Picture 10" descr="23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sp>
        <p:nvSpPr>
          <p:cNvPr id="880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r>
              <a:rPr lang="en-US" b="1" dirty="0">
                <a:solidFill>
                  <a:schemeClr val="hlink"/>
                </a:solidFill>
              </a:rPr>
              <a:t>We shouldn’t   </a:t>
            </a:r>
            <a:endParaRPr lang="ru-RU" b="1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ru-RU" b="1" dirty="0" smtClean="0">
                <a:solidFill>
                  <a:schemeClr val="hlink"/>
                </a:solidFill>
              </a:rPr>
              <a:t>- </a:t>
            </a:r>
            <a:r>
              <a:rPr lang="en-US" sz="4000" dirty="0" smtClean="0">
                <a:solidFill>
                  <a:schemeClr val="hlink"/>
                </a:solidFill>
              </a:rPr>
              <a:t>put </a:t>
            </a:r>
            <a:r>
              <a:rPr lang="en-US" sz="4000" dirty="0">
                <a:solidFill>
                  <a:schemeClr val="hlink"/>
                </a:solidFill>
              </a:rPr>
              <a:t>poisons into the water, air and soil</a:t>
            </a:r>
            <a:r>
              <a:rPr lang="ru-RU" sz="4000" dirty="0">
                <a:solidFill>
                  <a:schemeClr val="hlink"/>
                </a:solidFill>
              </a:rPr>
              <a:t> !</a:t>
            </a:r>
            <a:r>
              <a:rPr lang="en-US" sz="4000" dirty="0">
                <a:solidFill>
                  <a:schemeClr val="hlink"/>
                </a:solidFill>
              </a:rPr>
              <a:t>                           </a:t>
            </a:r>
            <a:endParaRPr lang="ru-RU" sz="4000" dirty="0" smtClean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chemeClr val="hlink"/>
                </a:solidFill>
              </a:rPr>
              <a:t>- </a:t>
            </a:r>
            <a:r>
              <a:rPr lang="en-US" sz="4000" dirty="0" smtClean="0">
                <a:solidFill>
                  <a:schemeClr val="hlink"/>
                </a:solidFill>
              </a:rPr>
              <a:t>dump </a:t>
            </a:r>
            <a:r>
              <a:rPr lang="en-US" sz="4000" dirty="0">
                <a:solidFill>
                  <a:schemeClr val="hlink"/>
                </a:solidFill>
              </a:rPr>
              <a:t>industrial waste into rivers, lakes, seas and oceans</a:t>
            </a:r>
            <a:r>
              <a:rPr lang="ru-RU" sz="4000" dirty="0">
                <a:solidFill>
                  <a:schemeClr val="hlink"/>
                </a:solidFill>
              </a:rPr>
              <a:t>!</a:t>
            </a:r>
            <a:endParaRPr lang="en-US" sz="40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sz="4000" dirty="0">
                <a:solidFill>
                  <a:schemeClr val="hlink"/>
                </a:solidFill>
              </a:rPr>
              <a:t> </a:t>
            </a:r>
            <a:r>
              <a:rPr lang="ru-RU" sz="4000" dirty="0" smtClean="0">
                <a:solidFill>
                  <a:schemeClr val="hlink"/>
                </a:solidFill>
              </a:rPr>
              <a:t>- </a:t>
            </a:r>
            <a:r>
              <a:rPr lang="en-US" sz="4000" dirty="0" smtClean="0">
                <a:solidFill>
                  <a:schemeClr val="hlink"/>
                </a:solidFill>
              </a:rPr>
              <a:t>turn </a:t>
            </a:r>
            <a:r>
              <a:rPr lang="en-US" sz="4000" dirty="0">
                <a:solidFill>
                  <a:schemeClr val="hlink"/>
                </a:solidFill>
              </a:rPr>
              <a:t>our planet into a pile of rubbish </a:t>
            </a:r>
            <a:r>
              <a:rPr lang="ru-RU" sz="4000" dirty="0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8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8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419475" y="5445125"/>
            <a:ext cx="5400675" cy="141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 smtClean="0">
                <a:solidFill>
                  <a:srgbClr val="FEEC94"/>
                </a:solidFill>
                <a:latin typeface="Monotype Corsiva"/>
              </a:rPr>
              <a:t>Save our planet!</a:t>
            </a:r>
            <a:endParaRPr lang="ru-RU" sz="4400" b="1" kern="10" smtClean="0">
              <a:solidFill>
                <a:srgbClr val="FEEC94"/>
              </a:solidFill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373662183"/>
      </p:ext>
    </p:extLst>
  </p:cSld>
  <p:clrMapOvr>
    <a:masterClrMapping/>
  </p:clrMapOvr>
  <p:transition spd="med" advClick="0" advTm="1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02"/>
            <a:ext cx="91440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9" y="908720"/>
            <a:ext cx="8171184" cy="53285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For it we must: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-Revise the words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-Name ecological problems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-Describe ecological signs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-Name ways of solution of environmental problems.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 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1. Warming up. </a:t>
            </a:r>
            <a:r>
              <a:rPr lang="en-US" sz="3600" dirty="0" smtClean="0"/>
              <a:t>Quotation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3686187"/>
          </a:xfrm>
        </p:spPr>
        <p:txBody>
          <a:bodyPr/>
          <a:lstStyle/>
          <a:p>
            <a:pPr algn="ctr">
              <a:buNone/>
            </a:pPr>
            <a:r>
              <a:rPr lang="en-US" sz="5400" b="1" i="1" dirty="0" smtClean="0">
                <a:solidFill>
                  <a:srgbClr val="000000"/>
                </a:solidFill>
              </a:rPr>
              <a:t>“If </a:t>
            </a:r>
            <a:r>
              <a:rPr lang="en-US" sz="5400" b="1" i="1" dirty="0">
                <a:solidFill>
                  <a:srgbClr val="000000"/>
                </a:solidFill>
              </a:rPr>
              <a:t>you don’t think about </a:t>
            </a:r>
            <a:endParaRPr lang="en-US" sz="5400" b="1" i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5400" b="1" i="1" dirty="0" smtClean="0">
                <a:solidFill>
                  <a:srgbClr val="000000"/>
                </a:solidFill>
              </a:rPr>
              <a:t>the future</a:t>
            </a:r>
          </a:p>
          <a:p>
            <a:pPr algn="ctr">
              <a:buNone/>
            </a:pPr>
            <a:r>
              <a:rPr lang="en-US" sz="5400" b="1" i="1" dirty="0" smtClean="0">
                <a:solidFill>
                  <a:srgbClr val="000000"/>
                </a:solidFill>
              </a:rPr>
              <a:t> </a:t>
            </a:r>
            <a:r>
              <a:rPr lang="en-US" sz="5400" b="1" i="1" dirty="0">
                <a:solidFill>
                  <a:srgbClr val="000000"/>
                </a:solidFill>
              </a:rPr>
              <a:t>you will not have it</a:t>
            </a:r>
            <a:r>
              <a:rPr lang="en-US" sz="5400" b="1" i="1" dirty="0" smtClean="0">
                <a:solidFill>
                  <a:srgbClr val="000000"/>
                </a:solidFill>
              </a:rPr>
              <a:t>.”</a:t>
            </a:r>
          </a:p>
          <a:p>
            <a:pPr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John </a:t>
            </a:r>
            <a:r>
              <a:rPr lang="en-US" dirty="0">
                <a:solidFill>
                  <a:srgbClr val="000000"/>
                </a:solidFill>
              </a:rPr>
              <a:t>Galsworthy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96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0_9bfe_38935a0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07939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6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9" y="1268760"/>
            <a:ext cx="4775265" cy="359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7"/>
            <a:ext cx="3456384" cy="556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0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126" name="Picture 6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2" time="15"/>
              <a:end track="2" time="20"/>
            </a:audioCd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16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70" y="-22774"/>
            <a:ext cx="4564329" cy="68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getImag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751" r="8333" b="14999"/>
          <a:stretch>
            <a:fillRect/>
          </a:stretch>
        </p:blipFill>
        <p:spPr bwMode="auto">
          <a:xfrm>
            <a:off x="0" y="0"/>
            <a:ext cx="4579670" cy="68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9_Greensunset">
  <a:themeElements>
    <a:clrScheme name="Тема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Greensunset">
  <a:themeElements>
    <a:clrScheme name="Тема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Greensunset">
  <a:themeElements>
    <a:clrScheme name="Тема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кеа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Greensunset">
  <a:themeElements>
    <a:clrScheme name="Тема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Greensunset">
  <a:themeElements>
    <a:clrScheme name="Тема Offic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33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E72D00"/>
      </a:accent6>
      <a:hlink>
        <a:srgbClr val="008000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2D00"/>
        </a:accent6>
        <a:hlink>
          <a:srgbClr val="008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352</TotalTime>
  <Words>323</Words>
  <Application>Microsoft Office PowerPoint</Application>
  <PresentationFormat>Экран (4:3)</PresentationFormat>
  <Paragraphs>85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Океан</vt:lpstr>
      <vt:lpstr>16_Greensunset</vt:lpstr>
      <vt:lpstr>Клен</vt:lpstr>
      <vt:lpstr>1_Океан</vt:lpstr>
      <vt:lpstr>3_Океан</vt:lpstr>
      <vt:lpstr>5_Океан</vt:lpstr>
      <vt:lpstr>7_Океан</vt:lpstr>
      <vt:lpstr>17_Greensunset</vt:lpstr>
      <vt:lpstr>18_Greensunset</vt:lpstr>
      <vt:lpstr>19_Greensunset</vt:lpstr>
      <vt:lpstr>21_Greensunset</vt:lpstr>
      <vt:lpstr>1_Клен</vt:lpstr>
      <vt:lpstr>Воздушный поток</vt:lpstr>
      <vt:lpstr>4_Океан</vt:lpstr>
      <vt:lpstr>Презентация PowerPoint</vt:lpstr>
      <vt:lpstr> Environmental problems</vt:lpstr>
      <vt:lpstr>For it we must:  -Revise the words -Name ecological problems -Describe ecological signs -Name ways of solution of environmental problems.   </vt:lpstr>
      <vt:lpstr>1. Warming up. Quotation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Brush up your vocubulary</vt:lpstr>
      <vt:lpstr>guess the world </vt:lpstr>
      <vt:lpstr>Презентация PowerPoint</vt:lpstr>
      <vt:lpstr>Презентация PowerPoint</vt:lpstr>
      <vt:lpstr>reading</vt:lpstr>
      <vt:lpstr>Reports</vt:lpstr>
      <vt:lpstr>3. WATCING.    3.1. Video “Biotic ecosystem components” </vt:lpstr>
      <vt:lpstr> 3.2. Make a test: </vt:lpstr>
      <vt:lpstr>4. TALKING.                                                 Are you worried about the nature?</vt:lpstr>
      <vt:lpstr>4.4. What should we do to save the nature?</vt:lpstr>
      <vt:lpstr>Listen to a song by Louis Armstrong “Wonderful world”  Let`s sing a song together!</vt:lpstr>
      <vt:lpstr>Презентация PowerPoint</vt:lpstr>
      <vt:lpstr>What should and shouldn’t we do to protect our environment? 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25</cp:revision>
  <dcterms:created xsi:type="dcterms:W3CDTF">2009-08-08T10:19:01Z</dcterms:created>
  <dcterms:modified xsi:type="dcterms:W3CDTF">2012-12-04T08:40:21Z</dcterms:modified>
</cp:coreProperties>
</file>