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l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5" r:id="rId4"/>
    <p:sldId id="261" r:id="rId5"/>
    <p:sldId id="259" r:id="rId6"/>
    <p:sldId id="260" r:id="rId7"/>
    <p:sldId id="266" r:id="rId8"/>
    <p:sldId id="262" r:id="rId9"/>
    <p:sldId id="263" r:id="rId10"/>
    <p:sldId id="264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2A92-0303-451B-8E29-2C0FEE568F8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687-6EDC-4EEB-A5CF-260278AE41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2A92-0303-451B-8E29-2C0FEE568F8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687-6EDC-4EEB-A5CF-260278AE41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2A92-0303-451B-8E29-2C0FEE568F8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687-6EDC-4EEB-A5CF-260278AE41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77EDA47-FBE5-4E1D-A51A-9E53C290D9FA}" type="datetimeFigureOut">
              <a:rPr lang="ru-RU" smtClean="0">
                <a:solidFill>
                  <a:srgbClr val="465E9C"/>
                </a:solidFill>
              </a:rPr>
              <a:pPr/>
              <a:t>17.02.2015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6A57DE9-0B91-4DEA-859F-5002E4003BD9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79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DA47-FBE5-4E1D-A51A-9E53C290D9FA}" type="datetimeFigureOut">
              <a:rPr lang="ru-RU" smtClean="0">
                <a:solidFill>
                  <a:srgbClr val="465E9C"/>
                </a:solidFill>
              </a:rPr>
              <a:pPr/>
              <a:t>17.02.2015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7DE9-0B91-4DEA-859F-5002E4003BD9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52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DA47-FBE5-4E1D-A51A-9E53C290D9FA}" type="datetimeFigureOut">
              <a:rPr lang="ru-RU" smtClean="0">
                <a:solidFill>
                  <a:srgbClr val="465E9C"/>
                </a:solidFill>
              </a:rPr>
              <a:pPr/>
              <a:t>17.02.2015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7DE9-0B91-4DEA-859F-5002E4003BD9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87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DA47-FBE5-4E1D-A51A-9E53C290D9FA}" type="datetimeFigureOut">
              <a:rPr lang="ru-RU" smtClean="0">
                <a:solidFill>
                  <a:srgbClr val="465E9C"/>
                </a:solidFill>
              </a:rPr>
              <a:pPr/>
              <a:t>17.02.2015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7DE9-0B91-4DEA-859F-5002E4003BD9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09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DA47-FBE5-4E1D-A51A-9E53C290D9FA}" type="datetimeFigureOut">
              <a:rPr lang="ru-RU" smtClean="0">
                <a:solidFill>
                  <a:srgbClr val="465E9C"/>
                </a:solidFill>
              </a:rPr>
              <a:pPr/>
              <a:t>17.02.2015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7DE9-0B91-4DEA-859F-5002E4003BD9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98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DA47-FBE5-4E1D-A51A-9E53C290D9FA}" type="datetimeFigureOut">
              <a:rPr lang="ru-RU" smtClean="0">
                <a:solidFill>
                  <a:srgbClr val="465E9C"/>
                </a:solidFill>
              </a:rPr>
              <a:pPr/>
              <a:t>17.02.2015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7DE9-0B91-4DEA-859F-5002E4003BD9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06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DA47-FBE5-4E1D-A51A-9E53C290D9FA}" type="datetimeFigureOut">
              <a:rPr lang="ru-RU" smtClean="0">
                <a:solidFill>
                  <a:srgbClr val="465E9C"/>
                </a:solidFill>
              </a:rPr>
              <a:pPr/>
              <a:t>17.02.2015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7DE9-0B91-4DEA-859F-5002E4003BD9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59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77EDA47-FBE5-4E1D-A51A-9E53C290D9FA}" type="datetimeFigureOut">
              <a:rPr lang="ru-RU" smtClean="0">
                <a:solidFill>
                  <a:srgbClr val="465E9C"/>
                </a:solidFill>
              </a:rPr>
              <a:pPr/>
              <a:t>17.02.2015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6A57DE9-0B91-4DEA-859F-5002E4003BD9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2A92-0303-451B-8E29-2C0FEE568F8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687-6EDC-4EEB-A5CF-260278AE41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77EDA47-FBE5-4E1D-A51A-9E53C290D9FA}" type="datetimeFigureOut">
              <a:rPr lang="ru-RU" smtClean="0">
                <a:solidFill>
                  <a:srgbClr val="465E9C"/>
                </a:solidFill>
              </a:rPr>
              <a:pPr/>
              <a:t>17.02.2015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6A57DE9-0B91-4DEA-859F-5002E4003BD9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58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DA47-FBE5-4E1D-A51A-9E53C290D9FA}" type="datetimeFigureOut">
              <a:rPr lang="ru-RU" smtClean="0">
                <a:solidFill>
                  <a:srgbClr val="465E9C"/>
                </a:solidFill>
              </a:rPr>
              <a:pPr/>
              <a:t>17.02.2015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7DE9-0B91-4DEA-859F-5002E4003BD9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99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DA47-FBE5-4E1D-A51A-9E53C290D9FA}" type="datetimeFigureOut">
              <a:rPr lang="ru-RU" smtClean="0">
                <a:solidFill>
                  <a:srgbClr val="465E9C"/>
                </a:solidFill>
              </a:rPr>
              <a:pPr/>
              <a:t>17.02.2015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7DE9-0B91-4DEA-859F-5002E4003BD9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0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2A92-0303-451B-8E29-2C0FEE568F8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687-6EDC-4EEB-A5CF-260278AE41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2A92-0303-451B-8E29-2C0FEE568F8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687-6EDC-4EEB-A5CF-260278AE41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2A92-0303-451B-8E29-2C0FEE568F8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687-6EDC-4EEB-A5CF-260278AE41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2A92-0303-451B-8E29-2C0FEE568F8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687-6EDC-4EEB-A5CF-260278AE41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2A92-0303-451B-8E29-2C0FEE568F8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687-6EDC-4EEB-A5CF-260278AE41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2A92-0303-451B-8E29-2C0FEE568F8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687-6EDC-4EEB-A5CF-260278AE41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2A92-0303-451B-8E29-2C0FEE568F8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687-6EDC-4EEB-A5CF-260278AE41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782A92-0303-451B-8E29-2C0FEE568F8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6D8687-6EDC-4EEB-A5CF-260278AE41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77EDA47-FBE5-4E1D-A51A-9E53C290D9FA}" type="datetimeFigureOut">
              <a:rPr lang="ru-RU" smtClean="0">
                <a:solidFill>
                  <a:srgbClr val="465E9C"/>
                </a:solidFill>
              </a:rPr>
              <a:pPr/>
              <a:t>17.02.2015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6A57DE9-0B91-4DEA-859F-5002E4003BD9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0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flv"/><Relationship Id="rId1" Type="http://schemas.microsoft.com/office/2007/relationships/media" Target="../media/media1.fl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9"/>
            <a:ext cx="8064896" cy="244827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Для чего и для кого нужно учиться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Закончи предложение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FontTx/>
              <a:buAutoNum type="arabicPeriod"/>
            </a:pPr>
            <a:r>
              <a:rPr lang="ru-RU" altLang="ru-RU" sz="3600" b="1" i="1" dirty="0">
                <a:latin typeface="Times New Roman" pitchFamily="18" charset="0"/>
              </a:rPr>
              <a:t>сегодня я узнал…</a:t>
            </a:r>
            <a:endParaRPr lang="ru-RU" altLang="ru-RU" sz="3600" b="1" dirty="0">
              <a:latin typeface="Times New Roman" pitchFamily="18" charset="0"/>
            </a:endParaRPr>
          </a:p>
          <a:p>
            <a:pPr algn="r">
              <a:buFontTx/>
              <a:buAutoNum type="arabicPeriod"/>
            </a:pPr>
            <a:r>
              <a:rPr lang="ru-RU" altLang="ru-RU" sz="3600" b="1" i="1" dirty="0">
                <a:latin typeface="Times New Roman" pitchFamily="18" charset="0"/>
              </a:rPr>
              <a:t>было интересно</a:t>
            </a:r>
            <a:r>
              <a:rPr lang="ru-RU" altLang="ru-RU" sz="3600" b="1" i="1" dirty="0" smtClean="0">
                <a:latin typeface="Times New Roman" pitchFamily="18" charset="0"/>
              </a:rPr>
              <a:t>…</a:t>
            </a:r>
            <a:endParaRPr lang="ru-RU" altLang="ru-RU" sz="3600" b="1" dirty="0" smtClean="0">
              <a:latin typeface="Times New Roman" pitchFamily="18" charset="0"/>
            </a:endParaRPr>
          </a:p>
          <a:p>
            <a:pPr algn="r">
              <a:buFontTx/>
              <a:buAutoNum type="arabicPeriod"/>
            </a:pPr>
            <a:r>
              <a:rPr lang="ru-RU" altLang="ru-RU" sz="3600" b="1" dirty="0" smtClean="0">
                <a:latin typeface="Times New Roman" pitchFamily="18" charset="0"/>
              </a:rPr>
              <a:t>.</a:t>
            </a:r>
            <a:r>
              <a:rPr lang="ru-RU" altLang="ru-RU" sz="3600" b="1" i="1" dirty="0" smtClean="0">
                <a:latin typeface="Times New Roman" pitchFamily="18" charset="0"/>
              </a:rPr>
              <a:t>мне </a:t>
            </a:r>
            <a:r>
              <a:rPr lang="ru-RU" altLang="ru-RU" sz="3600" b="1" i="1" dirty="0">
                <a:latin typeface="Times New Roman" pitchFamily="18" charset="0"/>
              </a:rPr>
              <a:t>захотелось…</a:t>
            </a:r>
            <a:r>
              <a:rPr lang="ru-RU" altLang="ru-RU" sz="3600" dirty="0"/>
              <a:t> </a:t>
            </a:r>
          </a:p>
          <a:p>
            <a:endParaRPr lang="ru-RU" sz="3600" dirty="0"/>
          </a:p>
        </p:txBody>
      </p:sp>
      <p:pic>
        <p:nvPicPr>
          <p:cNvPr id="4" name="Picture 5" descr="р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11" y="2996952"/>
            <a:ext cx="2185977" cy="280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498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ru-RU" sz="6000" dirty="0" smtClean="0"/>
          </a:p>
          <a:p>
            <a:pPr marL="45720" indent="0" algn="ctr">
              <a:buNone/>
            </a:pPr>
            <a:r>
              <a:rPr lang="ru-RU" sz="6000" dirty="0" smtClean="0"/>
              <a:t>Спасибо за </a:t>
            </a:r>
            <a:r>
              <a:rPr lang="ru-RU" sz="6000" dirty="0"/>
              <a:t>в</a:t>
            </a:r>
            <a:r>
              <a:rPr lang="ru-RU" sz="6000" dirty="0" smtClean="0"/>
              <a:t>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99953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Клип Зачем мы ходим в школу.flv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576" y="260648"/>
            <a:ext cx="7992888" cy="5993982"/>
          </a:xfrm>
        </p:spPr>
      </p:pic>
    </p:spTree>
    <p:extLst>
      <p:ext uri="{BB962C8B-B14F-4D97-AF65-F5344CB8AC3E}">
        <p14:creationId xmlns:p14="http://schemas.microsoft.com/office/powerpoint/2010/main" val="106093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ирина\Desktop\Кабирова И.М\высотиной и.в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869160"/>
            <a:ext cx="4968552" cy="1335437"/>
          </a:xfrm>
        </p:spPr>
        <p:txBody>
          <a:bodyPr/>
          <a:lstStyle/>
          <a:p>
            <a:r>
              <a:rPr lang="ru-RU" sz="4400" dirty="0" smtClean="0"/>
              <a:t>Ломоносов М.В.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7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610242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/>
              <a:t>Ученье и труд рядом живут.</a:t>
            </a:r>
          </a:p>
          <a:p>
            <a:pPr lvl="0"/>
            <a:r>
              <a:rPr lang="ru-RU" sz="3200" b="1" dirty="0" smtClean="0"/>
              <a:t>Знание </a:t>
            </a:r>
            <a:r>
              <a:rPr lang="ru-RU" sz="3200" b="1" dirty="0"/>
              <a:t>и мудрость украшают человека.</a:t>
            </a:r>
          </a:p>
          <a:p>
            <a:pPr lvl="0"/>
            <a:r>
              <a:rPr lang="ru-RU" sz="3200" b="1" dirty="0"/>
              <a:t>Ученье свет, а не ученье – тьма.</a:t>
            </a:r>
          </a:p>
          <a:p>
            <a:pPr lvl="0"/>
            <a:r>
              <a:rPr lang="ru-RU" sz="3200" b="1" dirty="0"/>
              <a:t>Не стыдно не знать – стыдно не учиться.</a:t>
            </a:r>
          </a:p>
          <a:p>
            <a:pPr lvl="0"/>
            <a:r>
              <a:rPr lang="ru-RU" sz="3200" b="1" dirty="0"/>
              <a:t>Ученья корень горек, да плод сладок.</a:t>
            </a:r>
          </a:p>
          <a:p>
            <a:pPr lvl="0"/>
            <a:r>
              <a:rPr lang="ru-RU" sz="3200" b="1" dirty="0"/>
              <a:t>Ученье лучше богатства.</a:t>
            </a:r>
          </a:p>
          <a:p>
            <a:pPr lvl="0"/>
            <a:r>
              <a:rPr lang="ru-RU" sz="3200" b="1" dirty="0"/>
              <a:t>Рукой победишь одного, головой – тысячи.</a:t>
            </a:r>
          </a:p>
          <a:p>
            <a:r>
              <a:rPr lang="ru-RU" sz="3200" b="1" dirty="0"/>
              <a:t>Учение и труд  всё перетрут</a:t>
            </a:r>
          </a:p>
        </p:txBody>
      </p:sp>
    </p:spTree>
    <p:extLst>
      <p:ext uri="{BB962C8B-B14F-4D97-AF65-F5344CB8AC3E}">
        <p14:creationId xmlns:p14="http://schemas.microsoft.com/office/powerpoint/2010/main" val="29103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0"/>
            <a:ext cx="669674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/>
              <a:t>Учиться никогда не поздно. </a:t>
            </a:r>
          </a:p>
          <a:p>
            <a:pPr lvl="0"/>
            <a:r>
              <a:rPr lang="ru-RU" sz="3200" dirty="0"/>
              <a:t>Тяжело в учение, легко в бою. </a:t>
            </a:r>
          </a:p>
          <a:p>
            <a:pPr lvl="0"/>
            <a:r>
              <a:rPr lang="ru-RU" sz="3200" dirty="0"/>
              <a:t>Азбука к мудрости ступенька. </a:t>
            </a:r>
          </a:p>
          <a:p>
            <a:pPr lvl="0"/>
            <a:r>
              <a:rPr lang="ru-RU" sz="3200" dirty="0"/>
              <a:t>Учёный водит, неучёный следом ходит. </a:t>
            </a:r>
          </a:p>
          <a:p>
            <a:pPr lvl="0"/>
            <a:r>
              <a:rPr lang="ru-RU" sz="3200" dirty="0"/>
              <a:t>Кто грамоте горазд, тому не пропасть. </a:t>
            </a:r>
          </a:p>
          <a:p>
            <a:pPr lvl="0"/>
            <a:r>
              <a:rPr lang="ru-RU" sz="3200" dirty="0"/>
              <a:t>Красна птица опереньем, а человек – ученьем. </a:t>
            </a:r>
          </a:p>
          <a:p>
            <a:pPr lvl="0"/>
            <a:r>
              <a:rPr lang="ru-RU" sz="3200" dirty="0"/>
              <a:t>Ученье в счастье украшает, а в несчастье утешает. </a:t>
            </a:r>
          </a:p>
          <a:p>
            <a:r>
              <a:rPr lang="ru-RU" sz="3200" dirty="0"/>
              <a:t>Грамоте учиться вперёд пригодится</a:t>
            </a:r>
          </a:p>
        </p:txBody>
      </p:sp>
    </p:spTree>
    <p:extLst>
      <p:ext uri="{BB962C8B-B14F-4D97-AF65-F5344CB8AC3E}">
        <p14:creationId xmlns:p14="http://schemas.microsoft.com/office/powerpoint/2010/main" val="37347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165348" cy="3296657"/>
          </a:xfrm>
        </p:spPr>
        <p:txBody>
          <a:bodyPr/>
          <a:lstStyle/>
          <a:p>
            <a:pPr marL="182880" indent="0">
              <a:buNone/>
            </a:pPr>
            <a:r>
              <a:rPr lang="ru-RU" sz="3200" dirty="0" smtClean="0"/>
              <a:t>« Наука-лучшая казна: не украдут, не сгорит, не сгниет, не пропадет- всегда при себе»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Аварская пословица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26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869160"/>
            <a:ext cx="8712968" cy="1080119"/>
          </a:xfrm>
        </p:spPr>
        <p:txBody>
          <a:bodyPr/>
          <a:lstStyle/>
          <a:p>
            <a:r>
              <a:rPr lang="ru-RU" b="0" dirty="0"/>
              <a:t>Чтобы научиться строить </a:t>
            </a:r>
            <a:r>
              <a:rPr lang="ru-RU" dirty="0"/>
              <a:t>корабли</a:t>
            </a:r>
            <a:r>
              <a:rPr lang="ru-RU" b="0" dirty="0" smtClean="0"/>
              <a:t>,</a:t>
            </a:r>
            <a:br>
              <a:rPr lang="ru-RU" b="0" dirty="0" smtClean="0"/>
            </a:br>
            <a:r>
              <a:rPr lang="ru-RU" b="0" dirty="0"/>
              <a:t> </a:t>
            </a:r>
            <a:r>
              <a:rPr lang="ru-RU" dirty="0"/>
              <a:t>Пётр</a:t>
            </a:r>
            <a:r>
              <a:rPr lang="ru-RU" b="0" dirty="0"/>
              <a:t> поехал в Голландию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1624027" cy="6512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ирина\Desktop\Кабирова И.М\высотиной и.в\0007-009-.-V-eti-gody-Pjotr-zainteresovalsja-vsemi-naukami-kotorye-byli-svjazan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7509197" cy="397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4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0"/>
            <a:ext cx="748883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/>
                <a:latin typeface="Times New Roman"/>
                <a:ea typeface="Times New Roman"/>
              </a:rPr>
              <a:t>-Я учусь для того, чтобы все знать.</a:t>
            </a:r>
          </a:p>
          <a:p>
            <a:r>
              <a:rPr lang="ru-RU" sz="2800" b="1" dirty="0" smtClean="0">
                <a:effectLst/>
                <a:latin typeface="Times New Roman"/>
                <a:ea typeface="Times New Roman"/>
              </a:rPr>
              <a:t>-Я учусь, потому что мне нравится процесс учения.</a:t>
            </a:r>
          </a:p>
          <a:p>
            <a:r>
              <a:rPr lang="ru-RU" sz="2800" b="1" dirty="0" smtClean="0">
                <a:effectLst/>
                <a:latin typeface="Times New Roman"/>
                <a:ea typeface="Times New Roman"/>
              </a:rPr>
              <a:t>-Я учусь для того, чтобы получать хорошие оценки.</a:t>
            </a:r>
          </a:p>
          <a:p>
            <a:r>
              <a:rPr lang="ru-RU" sz="2800" b="1" dirty="0" smtClean="0">
                <a:effectLst/>
                <a:latin typeface="Times New Roman"/>
                <a:ea typeface="Times New Roman"/>
              </a:rPr>
              <a:t>-Я учусь для того, чтобы научиться самому решать задачи.</a:t>
            </a:r>
          </a:p>
          <a:p>
            <a:r>
              <a:rPr lang="ru-RU" sz="2800" b="1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r>
              <a:rPr lang="ru-RU" sz="2800" b="1" dirty="0" smtClean="0">
                <a:effectLst/>
                <a:latin typeface="Times New Roman"/>
                <a:ea typeface="Times New Roman"/>
              </a:rPr>
              <a:t>-Я учусь для того, чтобы быть полезным людям.</a:t>
            </a:r>
          </a:p>
          <a:p>
            <a:r>
              <a:rPr lang="ru-RU" sz="2800" b="1" dirty="0" smtClean="0">
                <a:effectLst/>
                <a:latin typeface="Times New Roman"/>
                <a:ea typeface="Times New Roman"/>
              </a:rPr>
              <a:t>-Я учусь для того, чтобы учитель был доволен моими успехами.</a:t>
            </a:r>
          </a:p>
          <a:p>
            <a:r>
              <a:rPr lang="ru-RU" sz="2800" b="1" dirty="0" smtClean="0">
                <a:effectLst/>
                <a:latin typeface="Times New Roman"/>
                <a:ea typeface="Times New Roman"/>
              </a:rPr>
              <a:t>-Я учусь для того, чтобы своими успехами радовать родителей.</a:t>
            </a:r>
          </a:p>
          <a:p>
            <a:r>
              <a:rPr lang="ru-RU" sz="2800" b="1" dirty="0" smtClean="0">
                <a:effectLst/>
                <a:latin typeface="Times New Roman"/>
                <a:ea typeface="Times New Roman"/>
              </a:rPr>
              <a:t>-Я учусь для того, чтобы за мои успехи меня уважали товарищи.</a:t>
            </a:r>
            <a:endParaRPr lang="ru-RU" sz="28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0442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9" y="1052736"/>
            <a:ext cx="7309364" cy="3872721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300"/>
              </a:spcAft>
            </a:pPr>
            <a:r>
              <a:rPr lang="ru-RU" sz="3200" b="0" dirty="0">
                <a:solidFill>
                  <a:srgbClr val="212745"/>
                </a:solidFill>
                <a:effectLst/>
                <a:latin typeface="Arial Black" pitchFamily="34" charset="0"/>
                <a:ea typeface="+mn-ea"/>
                <a:cs typeface="+mn-cs"/>
              </a:rPr>
              <a:t>Человек должен учиться, потому, что он человек.</a:t>
            </a:r>
            <a:br>
              <a:rPr lang="ru-RU" sz="3200" b="0" dirty="0">
                <a:solidFill>
                  <a:srgbClr val="212745"/>
                </a:solidFill>
                <a:effectLst/>
                <a:latin typeface="Arial Black" pitchFamily="34" charset="0"/>
                <a:ea typeface="+mn-ea"/>
                <a:cs typeface="+mn-cs"/>
              </a:rPr>
            </a:br>
            <a:r>
              <a:rPr lang="ru-RU" sz="3200" b="0" dirty="0" smtClean="0">
                <a:solidFill>
                  <a:srgbClr val="212745"/>
                </a:solidFill>
                <a:effectLst/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3200" b="0" dirty="0" smtClean="0">
                <a:solidFill>
                  <a:srgbClr val="212745"/>
                </a:solidFill>
                <a:effectLst/>
                <a:latin typeface="Arial Black" pitchFamily="34" charset="0"/>
                <a:ea typeface="+mn-ea"/>
                <a:cs typeface="+mn-cs"/>
              </a:rPr>
            </a:br>
            <a:r>
              <a:rPr lang="ru-RU" sz="3200" b="0" dirty="0">
                <a:solidFill>
                  <a:srgbClr val="212745"/>
                </a:solidFill>
                <a:effectLst/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3200" b="0" dirty="0">
                <a:solidFill>
                  <a:srgbClr val="212745"/>
                </a:solidFill>
                <a:effectLst/>
                <a:latin typeface="Arial Black" pitchFamily="34" charset="0"/>
                <a:ea typeface="+mn-ea"/>
                <a:cs typeface="+mn-cs"/>
              </a:rPr>
            </a:br>
            <a:r>
              <a:rPr lang="ru-RU" sz="3200" b="0" i="1" dirty="0" smtClean="0">
                <a:solidFill>
                  <a:srgbClr val="212745"/>
                </a:solidFill>
                <a:effectLst/>
                <a:latin typeface="Arial Black" pitchFamily="34" charset="0"/>
                <a:ea typeface="+mn-ea"/>
                <a:cs typeface="Aparajita" pitchFamily="34" charset="0"/>
              </a:rPr>
              <a:t>В</a:t>
            </a:r>
            <a:r>
              <a:rPr lang="ru-RU" sz="3200" b="0" i="1" dirty="0">
                <a:solidFill>
                  <a:srgbClr val="212745"/>
                </a:solidFill>
                <a:effectLst/>
                <a:latin typeface="Arial Black" pitchFamily="34" charset="0"/>
                <a:ea typeface="+mn-ea"/>
                <a:cs typeface="Aparajita" pitchFamily="34" charset="0"/>
              </a:rPr>
              <a:t>. А. Сухомлинский</a:t>
            </a:r>
            <a:r>
              <a:rPr lang="ru-RU" sz="3200" b="0" dirty="0">
                <a:solidFill>
                  <a:srgbClr val="212745"/>
                </a:solidFill>
                <a:effectLst/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3200" b="0" dirty="0">
                <a:solidFill>
                  <a:srgbClr val="212745"/>
                </a:solidFill>
                <a:effectLst/>
                <a:latin typeface="Arial Black" pitchFamily="34" charset="0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0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</TotalTime>
  <Words>210</Words>
  <Application>Microsoft Office PowerPoint</Application>
  <PresentationFormat>Экран (4:3)</PresentationFormat>
  <Paragraphs>37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Воздушный поток</vt:lpstr>
      <vt:lpstr>Кнопка</vt:lpstr>
      <vt:lpstr>  Для чего и для кого нужно учиться</vt:lpstr>
      <vt:lpstr>Презентация PowerPoint</vt:lpstr>
      <vt:lpstr>Ломоносов М.В.</vt:lpstr>
      <vt:lpstr>Презентация PowerPoint</vt:lpstr>
      <vt:lpstr>Презентация PowerPoint</vt:lpstr>
      <vt:lpstr>« Наука-лучшая казна: не украдут, не сгорит, не сгниет, не пропадет- всегда при себе»</vt:lpstr>
      <vt:lpstr>Чтобы научиться строить корабли,  Пётр поехал в Голландию</vt:lpstr>
      <vt:lpstr>Презентация PowerPoint</vt:lpstr>
      <vt:lpstr>Человек должен учиться, потому, что он человек.   В. А. Сухомлинский </vt:lpstr>
      <vt:lpstr> Закончи предложение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чего и для кого нужно учиться</dc:title>
  <dc:creator>ирина</dc:creator>
  <cp:lastModifiedBy>Ирина</cp:lastModifiedBy>
  <cp:revision>5</cp:revision>
  <dcterms:created xsi:type="dcterms:W3CDTF">2015-02-13T11:07:17Z</dcterms:created>
  <dcterms:modified xsi:type="dcterms:W3CDTF">2015-02-16T19:59:30Z</dcterms:modified>
</cp:coreProperties>
</file>